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20" r:id="rId5"/>
  </p:sldMasterIdLst>
  <p:sldIdLst>
    <p:sldId id="256" r:id="rId6"/>
    <p:sldId id="264" r:id="rId7"/>
    <p:sldId id="265" r:id="rId8"/>
    <p:sldId id="266" r:id="rId9"/>
    <p:sldId id="267" r:id="rId10"/>
    <p:sldId id="263" r:id="rId11"/>
    <p:sldId id="259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0CF718-0B6C-4AE5-B6CA-3092079075C5}">
          <p14:sldIdLst>
            <p14:sldId id="256"/>
            <p14:sldId id="264"/>
            <p14:sldId id="265"/>
            <p14:sldId id="266"/>
            <p14:sldId id="267"/>
            <p14:sldId id="263"/>
            <p14:sldId id="259"/>
            <p14:sldId id="257"/>
          </p14:sldIdLst>
        </p14:section>
        <p14:section name="Untitled Section" id="{082A8997-FB47-4C24-AB0B-FE712334523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7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8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2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52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693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485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81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3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2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5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8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30E1-F2B1-4F02-8166-CE76D6DD0740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715E9-AF43-4779-97CC-7623EC8D535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447800"/>
            <a:ext cx="883920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50" normalizeH="0" baseline="0" noProof="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Môn</a:t>
            </a:r>
            <a:r>
              <a:rPr kumimoji="0" lang="en-US" sz="5400" b="1" i="0" u="none" strike="noStrike" kern="0" cap="none" spc="50" normalizeH="0" baseline="0" noProof="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 </a:t>
            </a:r>
            <a:r>
              <a:rPr lang="en-US" sz="5400" b="1" kern="0" spc="50" noProof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Tập</a:t>
            </a:r>
            <a:r>
              <a:rPr lang="en-US" sz="5400" b="1" kern="0" spc="50" noProof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kern="0" spc="50" noProof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làm</a:t>
            </a:r>
            <a:r>
              <a:rPr lang="en-US" sz="5400" b="1" kern="0" spc="50" noProof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kern="0" spc="50" noProof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văn</a:t>
            </a:r>
            <a:r>
              <a:rPr kumimoji="0" lang="en-US" sz="5400" b="1" i="0" u="none" strike="noStrike" kern="0" cap="none" spc="50" normalizeH="0" baseline="0" noProof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 – </a:t>
            </a:r>
            <a:r>
              <a:rPr kumimoji="0" lang="en-US" sz="5400" b="1" i="0" u="none" strike="noStrike" kern="0" cap="none" spc="50" normalizeH="0" baseline="0" noProof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Lớp</a:t>
            </a:r>
            <a:r>
              <a:rPr kumimoji="0" lang="en-US" sz="5400" b="1" i="0" u="none" strike="noStrike" kern="0" cap="none" spc="50" normalizeH="0" baseline="0" noProof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 </a:t>
            </a:r>
            <a:r>
              <a:rPr kumimoji="0" lang="en-US" sz="5400" b="1" i="0" u="none" strike="noStrike" kern="0" cap="none" spc="50" normalizeH="0" baseline="0" noProof="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4 </a:t>
            </a:r>
            <a:r>
              <a:rPr kumimoji="0" lang="en-US" sz="5400" b="1" i="0" u="none" strike="noStrike" kern="0" cap="none" spc="50" normalizeH="0" baseline="0" noProof="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Tuần</a:t>
            </a:r>
            <a:r>
              <a:rPr kumimoji="0" lang="en-US" sz="5400" b="1" i="0" u="none" strike="noStrike" kern="0" cap="none" spc="50" normalizeH="0" baseline="0" noProof="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 </a:t>
            </a:r>
            <a:r>
              <a:rPr kumimoji="0" lang="en-US" sz="5400" b="1" i="0" u="none" strike="noStrike" kern="0" cap="none" spc="50" normalizeH="0" baseline="0" noProof="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7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32509"/>
            <a:ext cx="86106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ỦY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BAN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NHÂN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DÂN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QUẬN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BÌNHTHẠNH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                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PHÒNG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GIÁO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DỤC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VÀ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ĐÀO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TẠO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78198" y="3225473"/>
            <a:ext cx="8263801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Bài</a:t>
            </a:r>
            <a:r>
              <a:rPr lang="en-US" sz="3600" b="1" kern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kern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Luyện</a:t>
            </a:r>
            <a:r>
              <a:rPr lang="en-US" sz="3600" b="1" kern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kern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3600" b="1" kern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kern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phát</a:t>
            </a:r>
            <a:r>
              <a:rPr lang="en-US" sz="3600" b="1" kern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kern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triển</a:t>
            </a:r>
            <a:r>
              <a:rPr lang="en-US" sz="3600" b="1" kern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kern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câu</a:t>
            </a:r>
            <a:r>
              <a:rPr lang="en-US" sz="3600" b="1" kern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kern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chuyện</a:t>
            </a:r>
            <a:endParaRPr kumimoji="0" lang="en-US" sz="3600" b="1" i="0" u="none" strike="noStrike" kern="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</a:rPr>
              <a:t>SGK</a:t>
            </a:r>
            <a:r>
              <a:rPr kumimoji="0" lang="en-US" sz="2800" b="1" i="0" u="none" strike="noStrike" kern="0" cap="none" spc="0" normalizeH="0" baseline="0" noProof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</a:rPr>
              <a:t>trang</a:t>
            </a:r>
            <a:r>
              <a:rPr kumimoji="0" lang="en-US" sz="2800" b="1" i="0" u="none" strike="noStrike" kern="0" cap="none" spc="0" normalizeH="0" baseline="0" noProof="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</a:rPr>
              <a:t>75)</a:t>
            </a:r>
            <a:endParaRPr kumimoji="0" lang="en-US" sz="2800" b="1" i="0" u="none" strike="noStrike" kern="0" cap="none" spc="0" normalizeH="0" baseline="0" noProof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2" y="4453364"/>
            <a:ext cx="1781175" cy="223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64069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0771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giấc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mơ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ấy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609600"/>
            <a:ext cx="1371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24600" y="609600"/>
            <a:ext cx="1752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0" y="1060341"/>
            <a:ext cx="289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33800" y="1524000"/>
            <a:ext cx="4343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983774"/>
              </p:ext>
            </p:extLst>
          </p:nvPr>
        </p:nvGraphicFramePr>
        <p:xfrm>
          <a:off x="457201" y="2105891"/>
          <a:ext cx="8305800" cy="3913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434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9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3400" y="2133600"/>
            <a:ext cx="243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19600" y="2057400"/>
            <a:ext cx="4343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1223" y="3025914"/>
            <a:ext cx="3340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9601" y="28956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xảy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xảy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2187" y="4495800"/>
            <a:ext cx="2807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51932" y="4114800"/>
            <a:ext cx="4311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giấc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mơ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tiên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762000" y="1968282"/>
            <a:ext cx="289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5410200"/>
            <a:ext cx="4132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này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3863" y="5410200"/>
            <a:ext cx="1864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tiên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9330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19787" y="4876800"/>
            <a:ext cx="6056826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91361" y="20782"/>
            <a:ext cx="163698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Gợi</a:t>
            </a: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ý 1 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thấy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gặp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hoàn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cảnh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5" y="2674203"/>
            <a:ext cx="463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Vì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ước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762000"/>
            <a:ext cx="0" cy="396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852293"/>
            <a:ext cx="3214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ngồi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cửa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sổ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1313958"/>
            <a:ext cx="4426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muốn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152148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………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9026" y="265173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thấy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hiếu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thảo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chăm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ngoan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giúp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mọi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4191000"/>
            <a:ext cx="3672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ước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5987" y="5185201"/>
            <a:ext cx="6228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Giới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thiệu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Nêu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cảnh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Ở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đâu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8508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11" grpId="0"/>
      <p:bldP spid="12" grpId="0"/>
      <p:bldP spid="13" grpId="0"/>
      <p:bldP spid="18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790264" y="2971800"/>
            <a:ext cx="8004229" cy="23761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91361" y="20782"/>
            <a:ext cx="153760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Gợi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ý 2:</a:t>
            </a:r>
            <a:endParaRPr lang="en-US" sz="2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09" y="821001"/>
            <a:ext cx="4544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từng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838200"/>
            <a:ext cx="0" cy="13606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85855" y="838200"/>
            <a:ext cx="4357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ước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……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13564" y="1289336"/>
            <a:ext cx="4376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ước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……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737146"/>
            <a:ext cx="4307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ước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……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2664" y="3392269"/>
            <a:ext cx="807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1,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2,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3…..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42664" y="3900100"/>
            <a:ext cx="5769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miêu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tả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ngoại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2664" y="4415135"/>
            <a:ext cx="793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suy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nghĩ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2859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2" grpId="0"/>
      <p:bldP spid="3" grpId="0"/>
      <p:bldP spid="9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981200" y="2362200"/>
            <a:ext cx="5257799" cy="2057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91361" y="20782"/>
            <a:ext cx="153760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Gợi</a:t>
            </a: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ý 3:</a:t>
            </a:r>
            <a:endParaRPr lang="en-US" sz="28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219200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nghĩ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giấc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58145" y="9906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94564" y="1219200"/>
            <a:ext cx="3921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Hóa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Tiếc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5523" y="2604655"/>
            <a:ext cx="3772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nghĩa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5523" y="3119735"/>
            <a:ext cx="3339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Mong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hứa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hẹn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5523" y="3653135"/>
            <a:ext cx="4041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Suy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nghĩ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ước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2859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2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685800"/>
            <a:ext cx="3139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Lưu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86" y="1611086"/>
            <a:ext cx="9323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Truyện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dung,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cuối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sắp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xếp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86" y="2725894"/>
            <a:ext cx="9116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hay,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giàu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ảnh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86" y="3563257"/>
            <a:ext cx="898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mắc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tả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lỗi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2" y="4343400"/>
            <a:ext cx="8586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điệu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0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740747"/>
            <a:ext cx="71673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chỉnh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làm</a:t>
            </a:r>
            <a:endParaRPr lang="en-US" sz="3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triển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STV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1/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82)</a:t>
            </a:r>
            <a:endParaRPr lang="en-US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39469"/>
            <a:ext cx="37338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Dặn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dò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0140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752600"/>
            <a:ext cx="6206266" cy="321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57561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5.6|7.4|7.6|10.7|2.5|9.5|4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6.9|11.3|5.3|4.8|11.3|9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1.8|6.7|4.3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|19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0.9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497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4" baseType="lpstr">
      <vt:lpstr>Arial</vt:lpstr>
      <vt:lpstr>Bodoni MT Condensed</vt:lpstr>
      <vt:lpstr>Calibri</vt:lpstr>
      <vt:lpstr>Century Gothic</vt:lpstr>
      <vt:lpstr>Courier New</vt:lpstr>
      <vt:lpstr>Franklin Gothic Book</vt:lpstr>
      <vt:lpstr>Perpetua</vt:lpstr>
      <vt:lpstr>Trebuchet MS</vt:lpstr>
      <vt:lpstr>Verdana</vt:lpstr>
      <vt:lpstr>Wingdings</vt:lpstr>
      <vt:lpstr>Wingdings 2</vt:lpstr>
      <vt:lpstr>Office Theme</vt:lpstr>
      <vt:lpstr>Equity</vt:lpstr>
      <vt:lpstr>Decatur</vt:lpstr>
      <vt:lpstr>Austin</vt:lpstr>
      <vt:lpstr>Winter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nam</cp:lastModifiedBy>
  <cp:revision>44</cp:revision>
  <dcterms:created xsi:type="dcterms:W3CDTF">2021-08-24T03:40:29Z</dcterms:created>
  <dcterms:modified xsi:type="dcterms:W3CDTF">2021-11-04T13:35:49Z</dcterms:modified>
</cp:coreProperties>
</file>